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2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1"/>
  </p:normalViewPr>
  <p:slideViewPr>
    <p:cSldViewPr>
      <p:cViewPr varScale="1">
        <p:scale>
          <a:sx n="100" d="100"/>
          <a:sy n="100" d="100"/>
        </p:scale>
        <p:origin x="664" y="1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320030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12522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85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9501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9602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704602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795108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929656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5697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377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1221927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574108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52D2785-E825-4629-AE7E-AB23C76F1002}" type="datetimeFigureOut">
              <a:rPr lang="en-US" smtClean="0"/>
              <a:t>5/3/19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885AEE2-B8B8-4ABE-9A81-3D9BFC7602BB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31009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17" r:id="rId6"/>
    <p:sldLayoutId id="2147483718" r:id="rId7"/>
    <p:sldLayoutId id="2147483719" r:id="rId8"/>
    <p:sldLayoutId id="2147483720" r:id="rId9"/>
    <p:sldLayoutId id="2147483721" r:id="rId10"/>
    <p:sldLayoutId id="2147483722" r:id="rId11"/>
    <p:sldLayoutId id="2147483723" r:id="rId12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1752600"/>
            <a:ext cx="9144000" cy="245364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我平時靠主幫助</a:t>
            </a:r>
            <a:endParaRPr lang="en-US" altLang="zh-TW" sz="58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sz="4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</a:t>
            </a:r>
          </a:p>
        </p:txBody>
      </p:sp>
    </p:spTree>
    <p:extLst>
      <p:ext uri="{BB962C8B-B14F-4D97-AF65-F5344CB8AC3E}">
        <p14:creationId xmlns:p14="http://schemas.microsoft.com/office/powerpoint/2010/main" val="39442103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路光明讚美主名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o- lo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mia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路黑暗有主同行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Lo   o-  am   u  Chu  tang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Singing, If my way is clear,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Praying if the path be drear;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069039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若危險主要保護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gui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beh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-ho,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專倚靠我主導路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lo,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If in danger, to Him call,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8531524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靠耶穌渡過今世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靠耶穌進前無退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the,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moments fly,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days go by;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6759915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我無論行何險路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lo,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信靠主得着幫助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tit-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what-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349014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4.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跟耶穌過將亡城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-bong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靠耶穌萬事免驚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 ban-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while life shall last,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till earth be past,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5874483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我過世即時安息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chek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an-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全靠主安排定着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an-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  <a:endParaRPr lang="en-US" altLang="zh-TW" sz="3500" b="1" baseline="30000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Till within the jasper wall;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10321450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靠耶穌渡過今世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靠耶穌進前無退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Kho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so chin-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the,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moments fly,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days go by;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8646278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我無論行何險路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lo,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信靠主得着幫助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Sin-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what-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1280539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1. </a:t>
            </a: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我平時靠主幫助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peng-si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有艱難求主保護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U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ho,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Simply trusting every day,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through a stormy way;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93264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我信心雖然不在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sui-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jian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chai,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專靠主永不失敗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Choan-kho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pai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Even when my faith is small,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1655149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靠耶穌渡過今世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se,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靠耶穌進前無退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the,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moments fly,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days go by;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062811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我無論行何險路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信靠主得着幫助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what-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949815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32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求聖神照我心靈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Seng Sin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sim-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使我心充滿光明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    Ho goa sim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chhiong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-moa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kng-beng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Brightly doth His Spirit shine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Into this poor heart of mine;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88434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85800"/>
            <a:ext cx="9144000" cy="61722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懇求主導我正路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Khun-kiu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 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倚靠主永不差步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Oa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chha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,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While He leads I cannot fall,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26818503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228600"/>
            <a:ext cx="9144000" cy="6629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(</a:t>
            </a:r>
            <a:r>
              <a:rPr lang="zh-TW" altLang="en-US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和</a:t>
            </a:r>
            <a:r>
              <a:rPr lang="en-US" altLang="zh-TW" sz="40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)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靠耶穌渡過今世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so  to-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ke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  se,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靠耶穌進前無退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-so chin-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cheng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the,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moments fly,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as the days go by;</a:t>
            </a:r>
          </a:p>
          <a:p>
            <a:pPr marL="45720" indent="0" algn="ctr">
              <a:buNone/>
            </a:pPr>
            <a:endParaRPr lang="en-US" altLang="zh-TW" sz="35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714055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3"/>
          </p:nvPr>
        </p:nvSpPr>
        <p:spPr>
          <a:xfrm>
            <a:off x="0" y="609600"/>
            <a:ext cx="9144000" cy="5486400"/>
          </a:xfrm>
        </p:spPr>
        <p:txBody>
          <a:bodyPr>
            <a:normAutofit/>
          </a:bodyPr>
          <a:lstStyle/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我無論行何險路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，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lun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b="1" baseline="30000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hiam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-lo,</a:t>
            </a:r>
            <a:r>
              <a:rPr lang="en-US" altLang="zh-TW" sz="3500" b="1" baseline="300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</a:p>
          <a:p>
            <a:pPr marL="45720" indent="0" algn="ctr">
              <a:buNone/>
            </a:pPr>
            <a:r>
              <a:rPr lang="zh-TW" altLang="en-US" sz="58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信靠主得着幫助</a:t>
            </a:r>
            <a:r>
              <a:rPr lang="zh-TW" altLang="en-US" sz="3500" b="1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endParaRPr lang="en-US" altLang="zh-TW" sz="3500" b="1" dirty="0">
              <a:solidFill>
                <a:schemeClr val="tx1"/>
              </a:solidFill>
              <a:latin typeface="DFKai-SB" pitchFamily="65" charset="-12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Sin-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kho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Chu tit-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pang-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cho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.</a:t>
            </a:r>
          </a:p>
          <a:p>
            <a:pPr marL="45720" indent="0" algn="ctr">
              <a:buNone/>
            </a:pPr>
            <a:endParaRPr lang="en-US" altLang="zh-TW" sz="2000" b="1" dirty="0">
              <a:solidFill>
                <a:schemeClr val="tx1"/>
              </a:solidFill>
              <a:latin typeface="Candara" pitchFamily="34" charset="0"/>
              <a:ea typeface="DFKai-SB" pitchFamily="65" charset="-120"/>
            </a:endParaRP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Him what-</a:t>
            </a:r>
            <a:r>
              <a:rPr lang="en-US" altLang="zh-TW" sz="3500" b="1" dirty="0" err="1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e’er</a:t>
            </a: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befall,</a:t>
            </a:r>
          </a:p>
          <a:p>
            <a:pPr marL="45720" indent="0" algn="ctr">
              <a:buNone/>
            </a:pPr>
            <a:r>
              <a:rPr lang="en-US" altLang="zh-TW" sz="3500" b="1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Trusting Jesus, that is all.</a:t>
            </a:r>
          </a:p>
        </p:txBody>
      </p:sp>
    </p:spTree>
    <p:extLst>
      <p:ext uri="{BB962C8B-B14F-4D97-AF65-F5344CB8AC3E}">
        <p14:creationId xmlns:p14="http://schemas.microsoft.com/office/powerpoint/2010/main" val="3890795960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171312"/>
      </a:dk2>
      <a:lt2>
        <a:srgbClr val="F7F0DF"/>
      </a:lt2>
      <a:accent1>
        <a:srgbClr val="53AE6E"/>
      </a:accent1>
      <a:accent2>
        <a:srgbClr val="326267"/>
      </a:accent2>
      <a:accent3>
        <a:srgbClr val="C5C34A"/>
      </a:accent3>
      <a:accent4>
        <a:srgbClr val="BF6546"/>
      </a:accent4>
      <a:accent5>
        <a:srgbClr val="81B5A8"/>
      </a:accent5>
      <a:accent6>
        <a:srgbClr val="636455"/>
      </a:accent6>
      <a:hlink>
        <a:srgbClr val="81B5A8"/>
      </a:hlink>
      <a:folHlink>
        <a:srgbClr val="936888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A1A3E1F0-B5EF-49C5-810A-B1B32AEDDC8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{C934536C-F73C-D24C-B370-5EB63C6B35FB}tf10001071</Template>
  <TotalTime>149</TotalTime>
  <Words>687</Words>
  <Application>Microsoft Macintosh PowerPoint</Application>
  <PresentationFormat>On-screen Show (4:3)</PresentationFormat>
  <Paragraphs>118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DFKai-SB</vt:lpstr>
      <vt:lpstr>Arial</vt:lpstr>
      <vt:lpstr>Candara</vt:lpstr>
      <vt:lpstr>Gill Sans MT</vt:lpstr>
      <vt:lpstr>Impact</vt:lpstr>
      <vt:lpstr>Badge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GGC Tech</dc:creator>
  <cp:lastModifiedBy>MIS GGC</cp:lastModifiedBy>
  <cp:revision>17</cp:revision>
  <dcterms:created xsi:type="dcterms:W3CDTF">2017-05-26T05:08:07Z</dcterms:created>
  <dcterms:modified xsi:type="dcterms:W3CDTF">2019-05-03T09:02:50Z</dcterms:modified>
</cp:coreProperties>
</file>